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1" d="100"/>
          <a:sy n="111" d="100"/>
        </p:scale>
        <p:origin x="1020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0.26</c:v>
                </c:pt>
                <c:pt idx="2">
                  <c:v>0.34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0.28000000000000003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0.24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0.69</c:v>
                </c:pt>
                <c:pt idx="1">
                  <c:v>0.26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0.28000000000000003</c:v>
                </c:pt>
                <c:pt idx="2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0.46</c:v>
                </c:pt>
                <c:pt idx="1">
                  <c:v>0.24</c:v>
                </c:pt>
                <c:pt idx="2">
                  <c:v>0.3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0.12</c:v>
                </c:pt>
                <c:pt idx="1">
                  <c:v>0.37</c:v>
                </c:pt>
                <c:pt idx="2">
                  <c:v>0.5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0.23</c:v>
                </c:pt>
                <c:pt idx="1">
                  <c:v>0.44</c:v>
                </c:pt>
                <c:pt idx="2">
                  <c:v>0.32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0.35</c:v>
                </c:pt>
                <c:pt idx="1">
                  <c:v>0.43</c:v>
                </c:pt>
                <c:pt idx="2">
                  <c:v>0.23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0.86</c:v>
                </c:pt>
                <c:pt idx="1">
                  <c:v>0.15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0.46</c:v>
                </c:pt>
                <c:pt idx="1">
                  <c:v>0.24</c:v>
                </c:pt>
                <c:pt idx="2">
                  <c:v>0.3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0.28000000000000003</c:v>
                </c:pt>
                <c:pt idx="2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0.23</c:v>
                </c:pt>
                <c:pt idx="2">
                  <c:v>0.15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J81012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J81012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Shore Medical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Mansfield Road, Parkstone, Poole, BH14 0DJ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680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J81012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Https://Gp-Patient.Co.Uk/Patientexperience/Results?Code=J81012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267349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Shore Medical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77%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67%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50%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70%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66%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Shore Medical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Mansfield Road, Parkstone, Poole, BH14 0DJ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J81012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680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Https://Gp-Patient.Co.Uk/Patientexperience/Results?Code=J81012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Shore Medical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85%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85%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624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Maxine Jenkins (Heatherview Medical Practice)</cp:lastModifiedBy>
  <cp:revision>258</cp:revision>
  <dcterms:created xsi:type="dcterms:W3CDTF">2022-02-15T10:00:54Z</dcterms:created>
  <dcterms:modified xsi:type="dcterms:W3CDTF">2026-08-03T09:18:47Z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